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3529" autoAdjust="0"/>
  </p:normalViewPr>
  <p:slideViewPr>
    <p:cSldViewPr snapToGrid="0">
      <p:cViewPr varScale="1">
        <p:scale>
          <a:sx n="84" d="100"/>
          <a:sy n="84" d="100"/>
        </p:scale>
        <p:origin x="73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6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677F908-BEE5-49ED-AA15-F4D8E46F5216}" type="datetime1">
              <a:rPr lang="fr-FR" smtClean="0"/>
              <a:t>06/07/2023</a:t>
            </a:fld>
            <a:endParaRPr lang="fr-FR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30D462-968B-40B1-9DF9-E50DC118B5B8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31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 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sz="1800" noProof="0"/>
          </a:p>
        </p:txBody>
      </p:sp>
      <p:sp>
        <p:nvSpPr>
          <p:cNvPr id="7" name="Forme libre 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sz="1800" noProof="0"/>
          </a:p>
        </p:txBody>
      </p:sp>
      <p:sp>
        <p:nvSpPr>
          <p:cNvPr id="8" name="Forme libre 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sz="1800" noProof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 rtl="0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0FE1D4-BAA3-4C51-9316-734A2578A75B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Rectangle 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Rectangle 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12" name="Rectangle 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1800" noProof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’image 2" descr="Espace réservé vide pour ajouter une image. Cliquez sur l’espace réservé et sélectionnez l’image à ajouter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ACE2EF-DF1B-480F-8258-1536A65FC6D5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AE3742-CAFC-4168-B6AD-B8D7D9A49F7B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 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vertical 1"/>
          <p:cNvSpPr>
            <a:spLocks noGrp="1"/>
          </p:cNvSpPr>
          <p:nvPr>
            <p:ph type="title" orient="vert" hasCustomPrompt="1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0CB63E-6E22-4C04-BC63-02C02C71D9D6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3990C3-FF25-41AB-946F-0A0C7F2E70EA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sz="1800" noProof="0"/>
          </a:p>
        </p:txBody>
      </p:sp>
      <p:sp>
        <p:nvSpPr>
          <p:cNvPr id="11" name="Forme libre 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sz="1800" noProof="0"/>
          </a:p>
        </p:txBody>
      </p:sp>
      <p:sp>
        <p:nvSpPr>
          <p:cNvPr id="12" name="Forme libre 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sz="1800" noProof="0"/>
          </a:p>
        </p:txBody>
      </p:sp>
      <p:sp>
        <p:nvSpPr>
          <p:cNvPr id="2" name="Titre 1"/>
          <p:cNvSpPr>
            <a:spLocks noGrp="1"/>
          </p:cNvSpPr>
          <p:nvPr>
            <p:ph type="ctrTitle" hasCustomPrompt="1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 rtl="0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15" name="Espace réservé d’image 14" descr="Espace réservé vide pour ajouter une image. Cliquez sur l’espace réservé et sélectionnez l’image à ajouter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sz="1800" noProof="0"/>
          </a:p>
        </p:txBody>
      </p:sp>
      <p:sp>
        <p:nvSpPr>
          <p:cNvPr id="8" name="Forme libre 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sz="1800" noProof="0"/>
          </a:p>
        </p:txBody>
      </p:sp>
      <p:sp>
        <p:nvSpPr>
          <p:cNvPr id="9" name="Forme libre 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sz="1800" noProof="0"/>
          </a:p>
        </p:txBody>
      </p:sp>
      <p:sp>
        <p:nvSpPr>
          <p:cNvPr id="10" name="Forme libre 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fr-FR" sz="1800" noProof="0"/>
          </a:p>
        </p:txBody>
      </p:sp>
      <p:sp>
        <p:nvSpPr>
          <p:cNvPr id="2" name="Titre 1"/>
          <p:cNvSpPr>
            <a:spLocks noGrp="1"/>
          </p:cNvSpPr>
          <p:nvPr>
            <p:ph type="title" hasCustomPrompt="1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 rtl="0"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BADD09-8160-4139-91BF-F9B7A61D0147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D04430-DEF4-4671-9B8D-A76D52610D8B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FAFD83-6A28-4AE1-ADA5-746B248024C9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F953F8-D3C4-4221-AEDE-52BE6F2DD826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45F843-46AD-4534-8C69-E1C981C7F879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 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9" name="Rectangle 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3D1012D-6AF5-4519-91F9-5E5553BB3C62}" type="datetime1">
              <a:rPr lang="fr-FR" noProof="0" smtClean="0"/>
              <a:t>06/07/2023</a:t>
            </a:fld>
            <a:endParaRPr lang="fr-FR" noProof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438950" y="167375"/>
            <a:ext cx="10911040" cy="103685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fr-FR" sz="4000" b="1" u="sng" dirty="0"/>
              <a:t>COMMUNIQUÉ</a:t>
            </a:r>
            <a:br>
              <a:rPr lang="fr-FR" dirty="0"/>
            </a:br>
            <a:r>
              <a:rPr lang="fr-FR" dirty="0"/>
              <a:t>RENOUVELLEMENT DU BUREAU DE L’APSGI-UEMOA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1306830" y="1863090"/>
            <a:ext cx="3017520" cy="4343400"/>
          </a:xfrm>
        </p:spPr>
        <p:txBody>
          <a:bodyPr rtlCol="0">
            <a:normAutofit fontScale="92500" lnSpcReduction="10000"/>
          </a:bodyPr>
          <a:lstStyle/>
          <a:p>
            <a:pPr algn="just" rtl="0"/>
            <a:endParaRPr lang="fr-FR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rtl="0"/>
            <a:endParaRPr lang="fr-FR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 rtl="0"/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Le Bureau de l’APSGI élu en 2021 a été reconduit pour un 2</a:t>
            </a:r>
            <a:r>
              <a:rPr lang="fr-FR" b="1" i="1" baseline="30000" dirty="0">
                <a:solidFill>
                  <a:schemeClr val="accent1">
                    <a:lumMod val="75000"/>
                  </a:schemeClr>
                </a:solidFill>
              </a:rPr>
              <a:t>ème</a:t>
            </a:r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 mandat de 2 ans lors de la dernière AGO du 03 juillet 2023.</a:t>
            </a:r>
          </a:p>
          <a:p>
            <a:pPr algn="just" rtl="0"/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M. Amadou CISSE, DG de la SGI MALI, fait son entrée dans le Bureau en remplacement de M. Yacouba SARE, appelé à d’autres fonction.</a:t>
            </a:r>
          </a:p>
          <a:p>
            <a:pPr algn="just" rtl="0"/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fr-FR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rtl="0"/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97A8CD-B65A-A3E7-4E96-C884D21CDF25}"/>
              </a:ext>
            </a:extLst>
          </p:cNvPr>
          <p:cNvSpPr txBox="1"/>
          <p:nvPr/>
        </p:nvSpPr>
        <p:spPr>
          <a:xfrm>
            <a:off x="4830130" y="1749184"/>
            <a:ext cx="634841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Président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Mme Roselyne ABE – ECOKANK INVESTMENTS Corp.</a:t>
            </a:r>
          </a:p>
          <a:p>
            <a:endParaRPr lang="fr-FR" b="1" dirty="0"/>
          </a:p>
          <a:p>
            <a:r>
              <a:rPr lang="fr-FR" b="1" dirty="0"/>
              <a:t>Vice-Présidente chargée du Secrétariat Général : 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Mme Kadidiatou FADIKA-COULIBALY – HUDSON &amp;Cie</a:t>
            </a:r>
          </a:p>
          <a:p>
            <a:r>
              <a:rPr lang="fr-FR" b="1" dirty="0"/>
              <a:t>	</a:t>
            </a:r>
          </a:p>
          <a:p>
            <a:r>
              <a:rPr lang="fr-FR" b="1" dirty="0"/>
              <a:t>Vice-Présidente chargée des Finances : 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M. Ismaël CISSE – SIRIUS CAPITAL</a:t>
            </a:r>
          </a:p>
          <a:p>
            <a:endParaRPr lang="fr-FR" b="1" dirty="0"/>
          </a:p>
          <a:p>
            <a:r>
              <a:rPr lang="fr-FR" sz="1700" b="1" dirty="0"/>
              <a:t>Secrétaire Chargé des Relations avec la BRVM et le DC/BR </a:t>
            </a:r>
            <a:r>
              <a:rPr lang="fr-FR" b="1" dirty="0"/>
              <a:t>: 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M. Ababacar DIAW – IMPAXIS SECURITIES</a:t>
            </a:r>
          </a:p>
          <a:p>
            <a:endParaRPr lang="fr-FR" b="1" dirty="0"/>
          </a:p>
          <a:p>
            <a:r>
              <a:rPr lang="fr-FR" b="1" dirty="0"/>
              <a:t>Secrétaire chargé des Relations avec les SGI : 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M. Fabien HOUNYOVI – UCA CAPITAL</a:t>
            </a:r>
          </a:p>
          <a:p>
            <a:endParaRPr lang="fr-FR" b="1" dirty="0"/>
          </a:p>
          <a:p>
            <a:r>
              <a:rPr lang="fr-FR" b="1" dirty="0"/>
              <a:t>Secrétaire Chargé des Relations avec le CREPMF : 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M. Amadou CISSE – SGI MALI</a:t>
            </a:r>
          </a:p>
          <a:p>
            <a:pPr algn="just"/>
            <a:r>
              <a:rPr lang="fr-FR" dirty="0"/>
              <a:t>		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2D4A3E5-4D80-B444-4D74-120A19827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965166"/>
            <a:ext cx="2217421" cy="86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94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rection des ventes 16 X 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175_TF03431374.potx" id="{DBEC6DFD-D1B1-4E38-9927-39A7B0FD4197}" vid="{26E04FEF-B582-49DD-84AC-DEC3AD89A783}"/>
    </a:ext>
  </a:extLst>
</a:theme>
</file>

<file path=ppt/theme/theme2.xml><?xml version="1.0" encoding="utf-8"?>
<a:theme xmlns:a="http://schemas.openxmlformats.org/drawingml/2006/main" name="Thèm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direction d’entreprise (grand écran)</Template>
  <TotalTime>837</TotalTime>
  <Words>154</Words>
  <Application>Microsoft Office PowerPoint</Application>
  <PresentationFormat>Grand écran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Book Antiqua</vt:lpstr>
      <vt:lpstr>Direction des ventes 16 X 9</vt:lpstr>
      <vt:lpstr>COMMUNIQUÉ RENOUVELLEMENT DU BUREAU DE L’APSGI-UEMOA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ORDINAIRE</dc:title>
  <dc:creator>Office UN</dc:creator>
  <cp:lastModifiedBy>office.un@apsgi.org</cp:lastModifiedBy>
  <cp:revision>9</cp:revision>
  <dcterms:created xsi:type="dcterms:W3CDTF">2023-06-29T09:00:35Z</dcterms:created>
  <dcterms:modified xsi:type="dcterms:W3CDTF">2023-07-06T16:27:39Z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